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36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046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94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5236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422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565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245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8686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77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903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208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76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41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879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2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624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343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4E819CB-848A-4F24-95D5-0A22490059A6}" type="datetimeFigureOut">
              <a:rPr lang="en-US" smtClean="0"/>
              <a:t>5/23/2021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5E590-9C04-4035-83B8-1EBCB47BD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1788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40923" y="2925407"/>
            <a:ext cx="6890197" cy="101553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LENGTH OF STAY (LOS)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276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7157"/>
          </a:xfrm>
        </p:spPr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elevance </a:t>
            </a:r>
            <a:r>
              <a:rPr lang="en-US" dirty="0"/>
              <a:t>of LOS to H</a:t>
            </a:r>
            <a:r>
              <a:rPr lang="en-US" dirty="0" smtClean="0"/>
              <a:t>ealthcare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2282"/>
            <a:ext cx="9117169" cy="4824681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LOS</a:t>
            </a:r>
            <a:r>
              <a:rPr lang="en-US" dirty="0"/>
              <a:t>) model is very important in indicating the use of medical services used in assessing the efficiency of hospital management, functional evaluation, and patient quality of care</a:t>
            </a:r>
            <a:r>
              <a:rPr lang="en-US" dirty="0" smtClean="0"/>
              <a:t>.</a:t>
            </a:r>
          </a:p>
          <a:p>
            <a:r>
              <a:rPr lang="en-US" dirty="0"/>
              <a:t> </a:t>
            </a:r>
            <a:r>
              <a:rPr lang="en-US" dirty="0" smtClean="0"/>
              <a:t>LOS </a:t>
            </a:r>
            <a:r>
              <a:rPr lang="en-US" dirty="0"/>
              <a:t>takes into consideration the unavoidable costs, the amount of imposed and ineffective costs which in many occasions are usually forced into the system as a result of the inappropriate stay of patients in the </a:t>
            </a:r>
            <a:r>
              <a:rPr lang="en-US" dirty="0" smtClean="0"/>
              <a:t>hospital (Papi, 2018).  </a:t>
            </a:r>
            <a:endParaRPr lang="en-US" dirty="0"/>
          </a:p>
          <a:p>
            <a:r>
              <a:rPr lang="en-US" dirty="0" smtClean="0"/>
              <a:t> The hospital managers are also able to monitor hospital discharges and thus create treatment opportunities for other patients. </a:t>
            </a:r>
          </a:p>
          <a:p>
            <a:r>
              <a:rPr lang="en-US" dirty="0"/>
              <a:t> </a:t>
            </a:r>
            <a:r>
              <a:rPr lang="en-US" dirty="0" smtClean="0"/>
              <a:t>Through the electronic health record (EHR), LOS can be decreased thus reducing the </a:t>
            </a:r>
            <a:r>
              <a:rPr lang="en-US" dirty="0"/>
              <a:t>amount of time a healthcare provider will spend on a </a:t>
            </a:r>
            <a:r>
              <a:rPr lang="en-US" dirty="0" smtClean="0"/>
              <a:t>patient.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316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3336"/>
            <a:ext cx="9271715" cy="1403796"/>
          </a:xfrm>
        </p:spPr>
        <p:txBody>
          <a:bodyPr/>
          <a:lstStyle/>
          <a:p>
            <a:pPr algn="ctr"/>
            <a:r>
              <a:rPr lang="en-US" dirty="0" smtClean="0"/>
              <a:t>Data Points Needed to Calculate 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87132"/>
            <a:ext cx="9117169" cy="367047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Average:</a:t>
            </a:r>
          </a:p>
          <a:p>
            <a:pPr marL="0" indent="0">
              <a:buNone/>
            </a:pPr>
            <a:r>
              <a:rPr lang="en-US" dirty="0" smtClean="0"/>
              <a:t>The average length of stay (ALOS) is the most applicable in healthcare. It is simply the arithmetic mean of data. For instance, let d represent patient days, and N represent the total number of patients.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ALOS = (di + d2 + 4 + d.VN)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The result is usually biased by the outliers and gives misleading assessment due to its positively skewness.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526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7142" y="1223493"/>
            <a:ext cx="8370194" cy="455912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Geometric Mean: </a:t>
            </a:r>
          </a:p>
          <a:p>
            <a:pPr marL="0" indent="0">
              <a:buNone/>
            </a:pPr>
            <a:r>
              <a:rPr lang="en-US" dirty="0" smtClean="0"/>
              <a:t>The method is more accurate and it’s a more precise representation of the central value of an ensemble  of points since it is not as sensitive to outliers. Given N patients the geometric mean is the Nth root of the product of the individual patient days. Through the use of natural logarithms, the geometric mean calculations is usually simplified. </a:t>
            </a:r>
          </a:p>
          <a:p>
            <a:pPr marL="0" indent="0">
              <a:buNone/>
            </a:pPr>
            <a:r>
              <a:rPr lang="en-US" dirty="0" smtClean="0"/>
              <a:t>GMLOS = exp {(Indi + Ind, + Ind, t ln dn)}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312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4871" y="708338"/>
            <a:ext cx="8550499" cy="476518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Median</a:t>
            </a:r>
          </a:p>
          <a:p>
            <a:pPr marL="0" indent="0">
              <a:buNone/>
            </a:pPr>
            <a:r>
              <a:rPr lang="en-US" dirty="0" smtClean="0"/>
              <a:t>The median is the middle number in a sequence of numbers. It is also defined as the 2</a:t>
            </a:r>
            <a:r>
              <a:rPr lang="en-US" baseline="30000" dirty="0" smtClean="0"/>
              <a:t>nd</a:t>
            </a:r>
            <a:r>
              <a:rPr lang="en-US" dirty="0" smtClean="0"/>
              <a:t> quartile or 50</a:t>
            </a:r>
            <a:r>
              <a:rPr lang="en-US" baseline="30000" dirty="0" smtClean="0"/>
              <a:t>th</a:t>
            </a:r>
            <a:r>
              <a:rPr lang="en-US" dirty="0" smtClean="0"/>
              <a:t> percentile and best describes the central value of a distribution.</a:t>
            </a:r>
          </a:p>
          <a:p>
            <a:pPr marL="0" indent="0">
              <a:buNone/>
            </a:pPr>
            <a:r>
              <a:rPr lang="en-US" dirty="0" smtClean="0"/>
              <a:t>Harmony Healthcare International compiled the los days for 9552 Skilled Nursing Facility Medicare Patients. This data was obtained from homes in New England and New England between 2012 and </a:t>
            </a:r>
            <a:r>
              <a:rPr lang="en-US" dirty="0" smtClean="0"/>
              <a:t>2014 (Mastrangelo, 2014).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Histograms show that LoS data follows a Gamma probability distribution BMSG.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661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094704"/>
            <a:ext cx="8946541" cy="515369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References</a:t>
            </a:r>
          </a:p>
          <a:p>
            <a:r>
              <a:rPr lang="en-US" dirty="0" smtClean="0"/>
              <a:t>Mastrangelo</a:t>
            </a:r>
            <a:r>
              <a:rPr lang="en-US" dirty="0"/>
              <a:t>, K. (2014, Dec 10). </a:t>
            </a:r>
            <a:r>
              <a:rPr lang="en-US" i="1" dirty="0"/>
              <a:t>Length of Stay (LOS) - What is the Best Calculation</a:t>
            </a:r>
            <a:r>
              <a:rPr lang="en-US" dirty="0"/>
              <a:t>. Retrieved from Harmony Healthcare International : https://www.harmony-healthcare.com/blog/what-is-the-best-calculation-for-los</a:t>
            </a:r>
          </a:p>
          <a:p>
            <a:r>
              <a:rPr lang="en-US" dirty="0"/>
              <a:t>Papi, M. (2018). A New Model for the Length of Stay of Hospital Patients. </a:t>
            </a:r>
            <a:r>
              <a:rPr lang="en-US" i="1" dirty="0"/>
              <a:t>Journal of Healthcare Management, 19</a:t>
            </a:r>
            <a:r>
              <a:rPr lang="en-US" dirty="0"/>
              <a:t>(1).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3325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110</TotalTime>
  <Words>438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LENGTH OF STAY (LOS)</vt:lpstr>
      <vt:lpstr>Relevance of LOS to Healthcare</vt:lpstr>
      <vt:lpstr>Data Points Needed to Calculate LOS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LENGTH OF STAY (LOS)</dc:title>
  <dc:creator>Gry</dc:creator>
  <cp:lastModifiedBy>Gry</cp:lastModifiedBy>
  <cp:revision>11</cp:revision>
  <dcterms:created xsi:type="dcterms:W3CDTF">2021-05-23T17:53:44Z</dcterms:created>
  <dcterms:modified xsi:type="dcterms:W3CDTF">2021-05-23T19:50:48Z</dcterms:modified>
</cp:coreProperties>
</file>